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92" r:id="rId3"/>
    <p:sldId id="314" r:id="rId4"/>
    <p:sldId id="279" r:id="rId5"/>
    <p:sldId id="316" r:id="rId6"/>
    <p:sldId id="317" r:id="rId7"/>
    <p:sldId id="311" r:id="rId8"/>
    <p:sldId id="283" r:id="rId9"/>
    <p:sldId id="277" r:id="rId10"/>
    <p:sldId id="280" r:id="rId11"/>
    <p:sldId id="300" r:id="rId12"/>
    <p:sldId id="258" r:id="rId13"/>
    <p:sldId id="260" r:id="rId14"/>
    <p:sldId id="261" r:id="rId15"/>
    <p:sldId id="282" r:id="rId16"/>
    <p:sldId id="262" r:id="rId17"/>
    <p:sldId id="266" r:id="rId18"/>
    <p:sldId id="284" r:id="rId19"/>
    <p:sldId id="263" r:id="rId20"/>
    <p:sldId id="274" r:id="rId21"/>
    <p:sldId id="313" r:id="rId22"/>
    <p:sldId id="296" r:id="rId23"/>
    <p:sldId id="294" r:id="rId24"/>
    <p:sldId id="295" r:id="rId25"/>
    <p:sldId id="308" r:id="rId26"/>
    <p:sldId id="297" r:id="rId27"/>
    <p:sldId id="271" r:id="rId28"/>
    <p:sldId id="272" r:id="rId29"/>
    <p:sldId id="285" r:id="rId30"/>
    <p:sldId id="259" r:id="rId31"/>
    <p:sldId id="278" r:id="rId32"/>
    <p:sldId id="286" r:id="rId33"/>
    <p:sldId id="287" r:id="rId34"/>
    <p:sldId id="288" r:id="rId35"/>
    <p:sldId id="289" r:id="rId36"/>
    <p:sldId id="315" r:id="rId37"/>
    <p:sldId id="290" r:id="rId38"/>
    <p:sldId id="291" r:id="rId39"/>
    <p:sldId id="302" r:id="rId40"/>
    <p:sldId id="303" r:id="rId41"/>
    <p:sldId id="304" r:id="rId42"/>
    <p:sldId id="305" r:id="rId43"/>
    <p:sldId id="273" r:id="rId44"/>
    <p:sldId id="307" r:id="rId45"/>
    <p:sldId id="276" r:id="rId46"/>
    <p:sldId id="267" r:id="rId47"/>
    <p:sldId id="293" r:id="rId48"/>
    <p:sldId id="306" r:id="rId49"/>
    <p:sldId id="298" r:id="rId50"/>
    <p:sldId id="310" r:id="rId51"/>
    <p:sldId id="312" r:id="rId52"/>
    <p:sldId id="264" r:id="rId53"/>
    <p:sldId id="275" r:id="rId54"/>
    <p:sldId id="301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01" autoAdjust="0"/>
    <p:restoredTop sz="94660"/>
  </p:normalViewPr>
  <p:slideViewPr>
    <p:cSldViewPr>
      <p:cViewPr varScale="1">
        <p:scale>
          <a:sx n="85" d="100"/>
          <a:sy n="85" d="100"/>
        </p:scale>
        <p:origin x="-115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700B-68B5-4BD3-8C9C-A20D06951C38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F2E7-C41B-48A1-813F-592BB14DBAF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700B-68B5-4BD3-8C9C-A20D06951C38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F2E7-C41B-48A1-813F-592BB14DBA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700B-68B5-4BD3-8C9C-A20D06951C38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F2E7-C41B-48A1-813F-592BB14DBA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700B-68B5-4BD3-8C9C-A20D06951C38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F2E7-C41B-48A1-813F-592BB14DBA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700B-68B5-4BD3-8C9C-A20D06951C38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E75F2E7-C41B-48A1-813F-592BB14DBA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700B-68B5-4BD3-8C9C-A20D06951C38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F2E7-C41B-48A1-813F-592BB14DBA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700B-68B5-4BD3-8C9C-A20D06951C38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F2E7-C41B-48A1-813F-592BB14DBA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700B-68B5-4BD3-8C9C-A20D06951C38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F2E7-C41B-48A1-813F-592BB14DBA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700B-68B5-4BD3-8C9C-A20D06951C38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F2E7-C41B-48A1-813F-592BB14DBA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700B-68B5-4BD3-8C9C-A20D06951C38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F2E7-C41B-48A1-813F-592BB14DBA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7700B-68B5-4BD3-8C9C-A20D06951C38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5F2E7-C41B-48A1-813F-592BB14DBA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907700B-68B5-4BD3-8C9C-A20D06951C38}" type="datetimeFigureOut">
              <a:rPr lang="en-US" smtClean="0"/>
              <a:t>8/11/2014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E75F2E7-C41B-48A1-813F-592BB14DBAF4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R JULIAN" panose="02000000000000000000" pitchFamily="2" charset="0"/>
              </a:rPr>
              <a:t>The Griffith Ridge Farm</a:t>
            </a:r>
            <a:endParaRPr lang="en-US" dirty="0">
              <a:latin typeface="AR JULIAN" panose="020000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Dennis and Rebecca Griffith Sparks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789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Dennis\Pictures\Farm Photos\IMAG03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" t="-4414" r="-1707" b="-4414"/>
          <a:stretch/>
        </p:blipFill>
        <p:spPr bwMode="auto">
          <a:xfrm>
            <a:off x="2297053" y="-382619"/>
            <a:ext cx="4713347" cy="746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3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Dennis\Pictures\Farm Photos\20140607_073737.jpg.wssu4zc.partia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-605" r="-3910" b="23638"/>
          <a:stretch/>
        </p:blipFill>
        <p:spPr bwMode="auto">
          <a:xfrm rot="16200000">
            <a:off x="1198942" y="1010859"/>
            <a:ext cx="6803738" cy="447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117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ennis\Pictures\Farm Photos\20140715_1857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1" y="0"/>
            <a:ext cx="107018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74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ennis\Pictures\Farm Photos\20140710_093515.jpg.l5azi10.partial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2" b="33333"/>
          <a:stretch/>
        </p:blipFill>
        <p:spPr bwMode="auto">
          <a:xfrm>
            <a:off x="-560754" y="0"/>
            <a:ext cx="100818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97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nnis\Pictures\Farm Photos\20140715_092111-1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441" y="0"/>
            <a:ext cx="9423841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Dennis\Pictures\Farm Photos\20140607_073737.jpg.wssu4zc.partial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39"/>
          <a:stretch/>
        </p:blipFill>
        <p:spPr bwMode="auto">
          <a:xfrm rot="5400000">
            <a:off x="1409700" y="876300"/>
            <a:ext cx="6553200" cy="5105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49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nnis\Pictures\Farm Photos\20140709_1142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73" b="9692"/>
          <a:stretch/>
        </p:blipFill>
        <p:spPr bwMode="auto">
          <a:xfrm rot="5400000">
            <a:off x="1346199" y="431802"/>
            <a:ext cx="6832602" cy="6019800"/>
          </a:xfrm>
          <a:prstGeom prst="rect">
            <a:avLst/>
          </a:prstGeom>
          <a:noFill/>
          <a:scene3d>
            <a:camera prst="orthographicFront">
              <a:rot lat="0" lon="3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01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nnis\Pictures\Farm Photos\20140628_1943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69" r="10726" b="4167"/>
          <a:stretch/>
        </p:blipFill>
        <p:spPr bwMode="auto">
          <a:xfrm rot="5400000">
            <a:off x="558801" y="-635001"/>
            <a:ext cx="8026400" cy="701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76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Dennis\Pictures\Farm Photos\IMAG0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73" y="-8021"/>
            <a:ext cx="9386473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9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nnis\Pictures\Farm Photos\20140630_183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0"/>
            <a:ext cx="1005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61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Dennis\Pictures\Farm Photos\002_00A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18"/>
            <a:ext cx="9221086" cy="679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16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DCIM\111_FUJI\DSCF14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46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66675"/>
            <a:ext cx="501967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18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Dennis\Pictures\Farm Photos\DSCF1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9480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835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Dennis\Pictures\Farm Photos\DSCF1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" y="-1"/>
            <a:ext cx="9289473" cy="69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48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Dennis\Pictures\Farm Photos\DSCF1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7625" cy="696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83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ennis\Pictures\Farm Photos\IMAG0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228601"/>
            <a:ext cx="6553200" cy="730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85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Dennis\Pictures\Farm Photos\IMAG06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37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776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DCIM\111_FUJI\DSCF1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401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DCIM\111_FUJI\DSCF11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9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nnis\Pictures\Farm Photos\20140630_183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8601"/>
            <a:ext cx="9160933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70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6675"/>
            <a:ext cx="900112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250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nnis\Pictures\Farm Photos\20140716_1107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67" b="10386"/>
          <a:stretch/>
        </p:blipFill>
        <p:spPr bwMode="auto">
          <a:xfrm>
            <a:off x="0" y="914400"/>
            <a:ext cx="9114692" cy="5070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82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DCIM\112_FUJI\DSCF28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50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Dennis\Pictures\Farm Photos\017_1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" y="4572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70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Dennis\Pictures\Farm Photos\004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3397" y="0"/>
            <a:ext cx="95658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96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ennis\Pictures\Farm Photos\025_2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39" y="0"/>
            <a:ext cx="9258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91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nnis\Pictures\Farm Photos\028_25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-114300"/>
            <a:ext cx="47244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39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66675"/>
            <a:ext cx="900112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nnis\Pictures\Farm Photos\003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57408"/>
            <a:ext cx="9371008" cy="691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12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Dennis\Pictures\Farm Photos\001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60" y="0"/>
            <a:ext cx="9602402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05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Dennis\Pictures\Farm Photos\002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57" y="0"/>
            <a:ext cx="93839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Dennis\Pictures\Farm Photos\023_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5169" y="0"/>
            <a:ext cx="983129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10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nnis\Pictures\Farm Photos\FH10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200" y="0"/>
            <a:ext cx="9474200" cy="71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93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Dennis\Pictures\Farm Photos\FH100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33"/>
            <a:ext cx="9380621" cy="692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5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Dennis\Pictures\Farm Photos\077_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21" y="0"/>
            <a:ext cx="94402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38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nnis\Pictures\Farm Photos\IMAG02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28" y="0"/>
            <a:ext cx="94288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35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Dennis\Pictures\Farm Photos\IMAG0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114800" cy="688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C:\Users\Dennis\Pictures\Farm Photos\IMAG0292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863" y="-1"/>
            <a:ext cx="5005137" cy="6845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3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Dennis\Pictures\Farm Photos\20140628_1859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511" y="0"/>
            <a:ext cx="9321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20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Dennis\Pictures\Farm Photos\20140628_1918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03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ennis\Pictures\Farm Photos\IMAG0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952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97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Dennis\Pictures\Farm Photos\20140523_095833 (2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72" t="-10314" r="-6372" b="-10314"/>
          <a:stretch/>
        </p:blipFill>
        <p:spPr bwMode="auto">
          <a:xfrm>
            <a:off x="1219200" y="0"/>
            <a:ext cx="7010400" cy="7059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79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Dennis\Pictures\Farm Photos\075_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52400"/>
            <a:ext cx="5867400" cy="821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29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5" t="3277" r="7547" b="5233"/>
          <a:stretch/>
        </p:blipFill>
        <p:spPr bwMode="auto">
          <a:xfrm>
            <a:off x="838200" y="609601"/>
            <a:ext cx="7467600" cy="55625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787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isplaying IMAG0257.jpg"/>
          <p:cNvSpPr>
            <a:spLocks noChangeAspect="1" noChangeArrowheads="1"/>
          </p:cNvSpPr>
          <p:nvPr/>
        </p:nvSpPr>
        <p:spPr bwMode="auto">
          <a:xfrm>
            <a:off x="63500" y="-136525"/>
            <a:ext cx="4019550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8" y="0"/>
            <a:ext cx="401934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586482"/>
            <a:ext cx="6096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              S           H    E    R S ’S</a:t>
            </a:r>
          </a:p>
          <a:p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r>
              <a:rPr lang="en-US" sz="32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WE L  </a:t>
            </a:r>
            <a:r>
              <a:rPr lang="en-US" sz="3200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</a:t>
            </a:r>
            <a:endParaRPr lang="en-US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66675"/>
            <a:ext cx="5019675" cy="672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18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ennis\Pictures\Farm Photos\20140701_1338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145" y="0"/>
            <a:ext cx="106186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59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We Love the Farm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2050" name="Picture 2" descr="C:\Users\Dennis\Pictures\Farm Photos\20140715_1625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8640" y="1691322"/>
            <a:ext cx="8046720" cy="4526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86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Dennis\Pictures\Farm Photos\IMAG02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57"/>
          <a:stretch/>
        </p:blipFill>
        <p:spPr bwMode="auto">
          <a:xfrm rot="5400000">
            <a:off x="1096552" y="1141323"/>
            <a:ext cx="7214937" cy="4627494"/>
          </a:xfrm>
          <a:prstGeom prst="rect">
            <a:avLst/>
          </a:prstGeom>
          <a:noFill/>
          <a:scene3d>
            <a:camera prst="orthographicFront">
              <a:rot lat="0" lon="20999997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457200"/>
            <a:ext cx="1300164" cy="59436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2000" dirty="0" smtClean="0"/>
              <a:t>OUR BEAR MAY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GREET YOU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4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4" b="19887"/>
          <a:stretch/>
        </p:blipFill>
        <p:spPr bwMode="auto">
          <a:xfrm rot="60000">
            <a:off x="2132588" y="263384"/>
            <a:ext cx="5105953" cy="6491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447800"/>
            <a:ext cx="853952" cy="403860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dirty="0" smtClean="0"/>
              <a:t>ALTA GRIFFITH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8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isplaying 20140508_131333.jpg"/>
          <p:cNvSpPr>
            <a:spLocks noChangeAspect="1" noChangeArrowheads="1"/>
          </p:cNvSpPr>
          <p:nvPr/>
        </p:nvSpPr>
        <p:spPr bwMode="auto">
          <a:xfrm>
            <a:off x="63500" y="-136525"/>
            <a:ext cx="3781425" cy="67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8" r="13039" b="31604"/>
          <a:stretch/>
        </p:blipFill>
        <p:spPr bwMode="auto">
          <a:xfrm>
            <a:off x="2286000" y="838200"/>
            <a:ext cx="4294188" cy="5257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3615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nnis\Pictures\Farm Photos\20140630_183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0"/>
            <a:ext cx="102108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Dennis\Pictures\Farm Photos\20140630_1834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933" y="0"/>
            <a:ext cx="966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12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13193</TotalTime>
  <Words>32</Words>
  <Application>Microsoft Office PowerPoint</Application>
  <PresentationFormat>On-screen Show (4:3)</PresentationFormat>
  <Paragraphs>9</Paragraphs>
  <Slides>54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Apex</vt:lpstr>
      <vt:lpstr>The Griffith Ridge Farm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Love the Farm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Griffith Ridge Farm</dc:title>
  <dc:creator>Dennis</dc:creator>
  <cp:lastModifiedBy>Dennis</cp:lastModifiedBy>
  <cp:revision>43</cp:revision>
  <dcterms:created xsi:type="dcterms:W3CDTF">2014-07-18T12:03:06Z</dcterms:created>
  <dcterms:modified xsi:type="dcterms:W3CDTF">2014-08-15T02:32:07Z</dcterms:modified>
</cp:coreProperties>
</file>