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0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5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2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7E34-BB11-417C-9D54-236DB006F9D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44DE-9AF8-48F1-8A64-07E771D8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3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facebook.com/Liturgy/photos/a.224945000586.276817.145834240586/10154157340545587/?type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urvley.com/what-is-your-power-wor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facebook.com/TheBlueStreetJournal/photos/a.115278601973876.22563.115272475307822/242418949259840/?type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facebook.com/DrFarrahGray/photos/a.10152100085488352.1073741826.172659578351/10152229112603352/?typ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AR DELANEY" panose="02000000000000000000" pitchFamily="2" charset="0"/>
              </a:rPr>
              <a:t>Receiving the Power!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2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liturgy.co.nz/ascensionday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1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fbexternal-a.akamaihd.net/safe_image.php?d=AQCBhoMYZ2qA_mFK&amp;w=470&amp;h=246&amp;url=http%3A%2F%2Fsurvley.com%2Fassets%2Fimg%2Fimage%2FPowerWord1.jpg&amp;cfs=1&amp;upscale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6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is is quite disturbing.&#10;&#10;Read more here: http://bit.ly/KeLocM&#10;&#10;Via MoveOn.or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lick Here &gt;&gt; www.FarrahGray.com for more inspiration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8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Receiving the Power!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Receiving the Power!  </dc:title>
  <dc:creator>Dennis</dc:creator>
  <cp:lastModifiedBy>Dennis</cp:lastModifiedBy>
  <cp:revision>1</cp:revision>
  <dcterms:created xsi:type="dcterms:W3CDTF">2014-06-01T01:34:10Z</dcterms:created>
  <dcterms:modified xsi:type="dcterms:W3CDTF">2014-06-01T01:41:36Z</dcterms:modified>
</cp:coreProperties>
</file>