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C83E4D-12E4-49FC-A0F2-33C29467C74B}" type="datetimeFigureOut">
              <a:rPr lang="en-US" smtClean="0"/>
              <a:t>2014-06-26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7B81A5-78A6-4D5B-B3E6-06B3A4D3BF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imgres?imgurl=http://upload.wikimedia.org/wikipedia/commons/b/b6/ROM-BirdGallery-PassengerPigeon.png&amp;imgrefurl=http://en.wikipedia.org/wiki/Passenger_pigeon&amp;docid=AUz8gf1SHTYcqM&amp;tbnid=y833tra6U8nYCM:&amp;w=1611&amp;h=1975&amp;ei=mzijU47PCZa0yAS3ioKACQ&amp;ved=0CAIQxiAwAA&amp;iact=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imgres?imgurl=http://cdn.damninteresting.com/wp-content/uploads/2006/06/passenger_pigeon_hunting.jpg&amp;imgrefurl=http://www.damninteresting.com/extinction-of-the-passenger-pigeons/&amp;docid=GE4D8d9DYUKkvM&amp;tbnid=q_MPAK8x0MHaAM:&amp;w=300&amp;h=202&amp;ei=EDijU7OoK4WPyASG-oHoCg&amp;ved=0CAIQxiAwAA&amp;iact=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SiQ9PTsZllDbUM&amp;tbnid=lDmsj-EGZJu8KM:&amp;ved=0CAUQjRw&amp;url=http://2knowabout.blogspot.com/2013/05/house-built-on-rock-in-river.html&amp;ei=urWhU4CHA4agyATKrYKAAQ&amp;bvm=bv.69137298,d.aWw&amp;psig=AFQjCNH9EmRbJtS2QFpmqFLDmrnnqCNHLQ&amp;ust=140319285583154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lus.google.com/u/0/photos/108748944933353289902/albums/6027001685546261617/602700168058965349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Building Your House    Upon the Rock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9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3.gstatic.com/images?q=tbn:ANd9GcQ9Y7x2Hh92wJdXK8U6EfU23uicHu72oGRVKciLapv8-5yKLNq4y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96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23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3.gstatic.com/images?q=tbn:ANd9GcQ7dZAP8iqHSmCBlCf-ZZpzbaMv6Yg0nH4Kmd5X8RTa4RoJ6KWFu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75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QAyQkvwQ1cunlaLwlKhXqdw56fvXYhXWx0WIhxZJGIJNb_ygUh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10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/?ui=2&amp;ik=365eac3a35&amp;view=att&amp;th=146b9404ede94af6&amp;attid=0.1&amp;disp=emb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Dennis\Pictures\Grace Church\IMAG0508-1-11 Ground H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3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45" name="Picture 297" descr="C:\Users\Dennis\Pictures\Grace Church\20140619_184832Groundhog 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822700" cy="67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/?ui=2&amp;ik=365eac3a35&amp;view=att&amp;th=146b93ee9f4a1f11&amp;attid=0.1&amp;disp=emb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ttps://lh6.googleusercontent.com/-5_EpzZsPoPQ/U6Q2GJg6hfI/AAAAAAAACEA/3S2x8HewZ0U/w426-h757/2014-06-20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0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35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/?ui=2&amp;ik=365eac3a35&amp;view=att&amp;th=146c1793cad5e7d3&amp;attid=0.1&amp;disp=emb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/?ui=2&amp;ik=365eac3a35&amp;view=att&amp;th=146c1793cad5e7d3&amp;attid=0.1&amp;disp=emb&amp;zw&amp;atsh=1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0/?ui=2&amp;ik=365eac3a35&amp;view=att&amp;th=146c1793cad5e7d3&amp;attid=0.1&amp;disp=emb&amp;zw&amp;atsh=1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C:\Users\Dennis\Pictures\Grace Church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188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82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4986</TotalTime>
  <Words>10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Apex</vt:lpstr>
      <vt:lpstr>Building Your House    Upon the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Jim Clausing</cp:lastModifiedBy>
  <cp:revision>8</cp:revision>
  <dcterms:created xsi:type="dcterms:W3CDTF">2014-06-18T16:01:54Z</dcterms:created>
  <dcterms:modified xsi:type="dcterms:W3CDTF">2014-06-27T02:41:50Z</dcterms:modified>
</cp:coreProperties>
</file>